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2571768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 на тему</a:t>
            </a:r>
            <a:br>
              <a:rPr lang="uk-UA" dirty="0" smtClean="0"/>
            </a:br>
            <a:r>
              <a:rPr lang="uk-UA" dirty="0" smtClean="0"/>
              <a:t>Міграція на українських землях в кін. ХІХ ст.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425767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3286116" cy="514351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Першу </a:t>
            </a:r>
            <a:r>
              <a:rPr lang="ru-RU" dirty="0" err="1" smtClean="0"/>
              <a:t>хвилю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еміграції</a:t>
            </a:r>
            <a:r>
              <a:rPr lang="ru-RU" dirty="0" smtClean="0"/>
              <a:t> </a:t>
            </a:r>
            <a:r>
              <a:rPr lang="ru-RU" dirty="0" err="1" smtClean="0"/>
              <a:t>історики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трудовою. </a:t>
            </a:r>
            <a:r>
              <a:rPr lang="ru-RU" dirty="0" err="1" smtClean="0"/>
              <a:t>Адже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мотивом </a:t>
            </a:r>
            <a:r>
              <a:rPr lang="ru-RU" dirty="0" err="1" smtClean="0"/>
              <a:t>виїзду</a:t>
            </a:r>
            <a:r>
              <a:rPr lang="ru-RU" dirty="0" smtClean="0"/>
              <a:t> людей </a:t>
            </a:r>
            <a:r>
              <a:rPr lang="ru-RU" dirty="0" err="1" smtClean="0"/>
              <a:t>закордон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придатних</a:t>
            </a:r>
            <a:r>
              <a:rPr lang="ru-RU" dirty="0" smtClean="0"/>
              <a:t> умов для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 </a:t>
            </a:r>
            <a:r>
              <a:rPr lang="ru-RU" dirty="0" err="1" smtClean="0"/>
              <a:t>вважало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виїжджають</a:t>
            </a:r>
            <a:r>
              <a:rPr lang="ru-RU" dirty="0" smtClean="0"/>
              <a:t> на </a:t>
            </a:r>
            <a:r>
              <a:rPr lang="ru-RU" dirty="0" err="1" smtClean="0"/>
              <a:t>заробітки</a:t>
            </a:r>
            <a:r>
              <a:rPr lang="ru-RU" dirty="0" smtClean="0"/>
              <a:t> </a:t>
            </a:r>
            <a:r>
              <a:rPr lang="ru-RU" dirty="0" err="1" smtClean="0"/>
              <a:t>тимчасово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розпорядилося</a:t>
            </a:r>
            <a:r>
              <a:rPr lang="ru-RU" dirty="0" smtClean="0"/>
              <a:t> </a:t>
            </a:r>
            <a:r>
              <a:rPr lang="ru-RU" dirty="0" err="1" smtClean="0"/>
              <a:t>інакше</a:t>
            </a:r>
            <a:r>
              <a:rPr lang="ru-RU" dirty="0" smtClean="0"/>
              <a:t>. </a:t>
            </a:r>
            <a:r>
              <a:rPr lang="ru-RU" dirty="0" err="1" smtClean="0"/>
              <a:t>Типовим</a:t>
            </a:r>
            <a:r>
              <a:rPr lang="ru-RU" dirty="0" smtClean="0"/>
              <a:t> </a:t>
            </a:r>
            <a:r>
              <a:rPr lang="ru-RU" dirty="0" err="1" smtClean="0"/>
              <a:t>українським</a:t>
            </a:r>
            <a:r>
              <a:rPr lang="ru-RU" dirty="0" smtClean="0"/>
              <a:t> </a:t>
            </a:r>
            <a:r>
              <a:rPr lang="ru-RU" dirty="0" err="1" smtClean="0"/>
              <a:t>емігрантом</a:t>
            </a:r>
            <a:r>
              <a:rPr lang="ru-RU" dirty="0" smtClean="0"/>
              <a:t> того часу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самотній</a:t>
            </a:r>
            <a:r>
              <a:rPr lang="ru-RU" dirty="0" smtClean="0"/>
              <a:t> молодик, </a:t>
            </a:r>
            <a:r>
              <a:rPr lang="ru-RU" dirty="0" err="1" smtClean="0"/>
              <a:t>бідний</a:t>
            </a:r>
            <a:r>
              <a:rPr lang="ru-RU" dirty="0" smtClean="0"/>
              <a:t>, </a:t>
            </a:r>
            <a:r>
              <a:rPr lang="ru-RU" dirty="0" err="1" smtClean="0"/>
              <a:t>неписьменний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некваліфікований</a:t>
            </a:r>
            <a:r>
              <a:rPr lang="ru-RU" dirty="0" smtClean="0"/>
              <a:t>, </a:t>
            </a:r>
            <a:r>
              <a:rPr lang="ru-RU" dirty="0" err="1" smtClean="0"/>
              <a:t>готовий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чорноробом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0"/>
            <a:ext cx="4786314" cy="6495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192882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першим на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континент ступив </a:t>
            </a:r>
            <a:r>
              <a:rPr lang="ru-RU" dirty="0" err="1" smtClean="0"/>
              <a:t>Агапій</a:t>
            </a:r>
            <a:r>
              <a:rPr lang="ru-RU" dirty="0" smtClean="0"/>
              <a:t> Гончаренко, </a:t>
            </a:r>
            <a:r>
              <a:rPr lang="ru-RU" dirty="0" err="1" smtClean="0"/>
              <a:t>колишній</a:t>
            </a:r>
            <a:r>
              <a:rPr lang="ru-RU" dirty="0" smtClean="0"/>
              <a:t> </a:t>
            </a:r>
            <a:r>
              <a:rPr lang="ru-RU" dirty="0" err="1" smtClean="0"/>
              <a:t>священик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утік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царського</a:t>
            </a:r>
            <a:r>
              <a:rPr lang="ru-RU" dirty="0" smtClean="0"/>
              <a:t> уряду.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прибув</a:t>
            </a:r>
            <a:r>
              <a:rPr lang="ru-RU" dirty="0" smtClean="0"/>
              <a:t> до Америки в 1865 р. та </a:t>
            </a:r>
            <a:r>
              <a:rPr lang="ru-RU" dirty="0" err="1" smtClean="0"/>
              <a:t>оселився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Сан-Франциско. У 1860-70-х роках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видавав</a:t>
            </a:r>
            <a:r>
              <a:rPr lang="ru-RU" dirty="0" smtClean="0"/>
              <a:t> газету "</a:t>
            </a:r>
            <a:r>
              <a:rPr lang="pl-PL" dirty="0" smtClean="0"/>
              <a:t>Alaska Herald", </a:t>
            </a:r>
            <a:r>
              <a:rPr lang="ru-RU" dirty="0" smtClean="0"/>
              <a:t>яка мала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американське</a:t>
            </a:r>
            <a:r>
              <a:rPr lang="ru-RU" dirty="0" smtClean="0"/>
              <a:t> </a:t>
            </a:r>
            <a:r>
              <a:rPr lang="ru-RU" dirty="0" err="1" smtClean="0"/>
              <a:t>громадське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643314"/>
            <a:ext cx="8929718" cy="308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4429124" cy="550070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версіями</a:t>
            </a:r>
            <a:r>
              <a:rPr lang="ru-RU" dirty="0" smtClean="0"/>
              <a:t> </a:t>
            </a:r>
            <a:r>
              <a:rPr lang="ru-RU" dirty="0" err="1" smtClean="0"/>
              <a:t>еміграція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земель на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спрямовувалася</a:t>
            </a:r>
            <a:r>
              <a:rPr lang="ru-RU" dirty="0" smtClean="0"/>
              <a:t> до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, де </a:t>
            </a:r>
            <a:r>
              <a:rPr lang="ru-RU" dirty="0" err="1" smtClean="0"/>
              <a:t>відчувалася</a:t>
            </a:r>
            <a:r>
              <a:rPr lang="ru-RU" dirty="0" smtClean="0"/>
              <a:t> велика потреба в </a:t>
            </a:r>
            <a:r>
              <a:rPr lang="ru-RU" dirty="0" err="1" smtClean="0"/>
              <a:t>дешевій</a:t>
            </a:r>
            <a:r>
              <a:rPr lang="ru-RU" dirty="0" smtClean="0"/>
              <a:t> </a:t>
            </a:r>
            <a:r>
              <a:rPr lang="ru-RU" dirty="0" err="1" smtClean="0"/>
              <a:t>робочій</a:t>
            </a:r>
            <a:r>
              <a:rPr lang="ru-RU" dirty="0" smtClean="0"/>
              <a:t> </a:t>
            </a:r>
            <a:r>
              <a:rPr lang="ru-RU" dirty="0" err="1" smtClean="0"/>
              <a:t>силі</a:t>
            </a:r>
            <a:r>
              <a:rPr lang="ru-RU" dirty="0" smtClean="0"/>
              <a:t>. </a:t>
            </a:r>
            <a:r>
              <a:rPr lang="ru-RU" dirty="0" err="1" smtClean="0"/>
              <a:t>Йдеться</a:t>
            </a:r>
            <a:r>
              <a:rPr lang="ru-RU" dirty="0" smtClean="0"/>
              <a:t> не про </a:t>
            </a:r>
            <a:r>
              <a:rPr lang="ru-RU" dirty="0" err="1" smtClean="0"/>
              <a:t>поодинокі</a:t>
            </a:r>
            <a:r>
              <a:rPr lang="ru-RU" dirty="0" smtClean="0"/>
              <a:t> </a:t>
            </a:r>
            <a:r>
              <a:rPr lang="ru-RU" dirty="0" err="1" smtClean="0"/>
              <a:t>виїзди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про </a:t>
            </a:r>
            <a:r>
              <a:rPr lang="ru-RU" dirty="0" err="1" smtClean="0"/>
              <a:t>масовий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трудящих на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у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привабливих</a:t>
            </a:r>
            <a:r>
              <a:rPr lang="ru-RU" dirty="0" smtClean="0"/>
              <a:t> для </a:t>
            </a:r>
            <a:r>
              <a:rPr lang="ru-RU" dirty="0" err="1" smtClean="0"/>
              <a:t>поселення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знаходилися</a:t>
            </a:r>
            <a:r>
              <a:rPr lang="ru-RU" dirty="0" smtClean="0"/>
              <a:t> </a:t>
            </a:r>
            <a:r>
              <a:rPr lang="ru-RU" dirty="0" err="1" smtClean="0"/>
              <a:t>Бразилія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Аргентина.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90-х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придатними</a:t>
            </a:r>
            <a:r>
              <a:rPr lang="ru-RU" dirty="0" smtClean="0"/>
              <a:t> для </a:t>
            </a:r>
            <a:r>
              <a:rPr lang="ru-RU" dirty="0" err="1" smtClean="0"/>
              <a:t>поселення</a:t>
            </a:r>
            <a:r>
              <a:rPr lang="ru-RU" dirty="0" smtClean="0"/>
              <a:t> стали </a:t>
            </a:r>
            <a:r>
              <a:rPr lang="ru-RU" dirty="0" err="1" smtClean="0"/>
              <a:t>вважатися</a:t>
            </a:r>
            <a:r>
              <a:rPr lang="ru-RU" dirty="0" smtClean="0"/>
              <a:t> США </a:t>
            </a:r>
            <a:r>
              <a:rPr lang="ru-RU" dirty="0" err="1" smtClean="0"/>
              <a:t>і</a:t>
            </a:r>
            <a:r>
              <a:rPr lang="ru-RU" dirty="0" smtClean="0"/>
              <a:t> Канада. За ними </a:t>
            </a:r>
            <a:r>
              <a:rPr lang="ru-RU" dirty="0" err="1" smtClean="0"/>
              <a:t>йшли</a:t>
            </a:r>
            <a:r>
              <a:rPr lang="ru-RU" dirty="0" smtClean="0"/>
              <a:t> </a:t>
            </a:r>
            <a:r>
              <a:rPr lang="ru-RU" dirty="0" err="1" smtClean="0"/>
              <a:t>Австралія</a:t>
            </a:r>
            <a:r>
              <a:rPr lang="ru-RU" dirty="0" smtClean="0"/>
              <a:t>, Нова </a:t>
            </a:r>
            <a:r>
              <a:rPr lang="ru-RU" dirty="0" err="1" smtClean="0"/>
              <a:t>Зеландія</a:t>
            </a:r>
            <a:r>
              <a:rPr lang="ru-RU" dirty="0" smtClean="0"/>
              <a:t>, </a:t>
            </a:r>
            <a:r>
              <a:rPr lang="ru-RU" dirty="0" err="1" smtClean="0"/>
              <a:t>Гавайські</a:t>
            </a:r>
            <a:r>
              <a:rPr lang="ru-RU" dirty="0" smtClean="0"/>
              <a:t> </a:t>
            </a:r>
            <a:r>
              <a:rPr lang="ru-RU" dirty="0" err="1" smtClean="0"/>
              <a:t>острови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Тихого океану </a:t>
            </a:r>
            <a:r>
              <a:rPr lang="ru-RU" dirty="0" err="1" smtClean="0"/>
              <a:t>і</a:t>
            </a:r>
            <a:r>
              <a:rPr lang="ru-RU" dirty="0" smtClean="0"/>
              <a:t> Далекого Сходу,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еміграції</a:t>
            </a:r>
            <a:r>
              <a:rPr lang="ru-RU" dirty="0" smtClean="0"/>
              <a:t> до них </a:t>
            </a:r>
            <a:r>
              <a:rPr lang="ru-RU" dirty="0" err="1" smtClean="0"/>
              <a:t>скоріше</a:t>
            </a:r>
            <a:r>
              <a:rPr lang="ru-RU" dirty="0" smtClean="0"/>
              <a:t> </a:t>
            </a:r>
            <a:r>
              <a:rPr lang="ru-RU" dirty="0" err="1" smtClean="0"/>
              <a:t>нагадував</a:t>
            </a:r>
            <a:r>
              <a:rPr lang="ru-RU" dirty="0" smtClean="0"/>
              <a:t> невеликий </a:t>
            </a:r>
            <a:r>
              <a:rPr lang="ru-RU" dirty="0" err="1" smtClean="0"/>
              <a:t>струмочок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57364"/>
            <a:ext cx="4365464" cy="3249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929718" cy="214314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Переважну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виїхали</a:t>
            </a:r>
            <a:r>
              <a:rPr lang="ru-RU" dirty="0" smtClean="0"/>
              <a:t> за океан у </a:t>
            </a:r>
            <a:r>
              <a:rPr lang="ru-RU" dirty="0" err="1" smtClean="0"/>
              <a:t>ті</a:t>
            </a:r>
            <a:r>
              <a:rPr lang="ru-RU" dirty="0" smtClean="0"/>
              <a:t> роки, становили </a:t>
            </a:r>
            <a:r>
              <a:rPr lang="ru-RU" dirty="0" err="1" smtClean="0"/>
              <a:t>вихідці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Галичини</a:t>
            </a:r>
            <a:r>
              <a:rPr lang="ru-RU" dirty="0" smtClean="0"/>
              <a:t>, </a:t>
            </a:r>
            <a:r>
              <a:rPr lang="ru-RU" dirty="0" err="1" smtClean="0"/>
              <a:t>Буковини</a:t>
            </a:r>
            <a:r>
              <a:rPr lang="ru-RU" dirty="0" smtClean="0"/>
              <a:t> та </a:t>
            </a:r>
            <a:r>
              <a:rPr lang="ru-RU" dirty="0" err="1" smtClean="0"/>
              <a:t>Закарпаття</a:t>
            </a:r>
            <a:r>
              <a:rPr lang="ru-RU" dirty="0" smtClean="0"/>
              <a:t> - земель, </a:t>
            </a:r>
            <a:r>
              <a:rPr lang="ru-RU" dirty="0" err="1" smtClean="0"/>
              <a:t>що</a:t>
            </a:r>
            <a:r>
              <a:rPr lang="ru-RU" dirty="0" smtClean="0"/>
              <a:t> входили до складу </a:t>
            </a:r>
            <a:r>
              <a:rPr lang="ru-RU" dirty="0" err="1" smtClean="0"/>
              <a:t>Австро-Угорської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86124"/>
            <a:ext cx="5924571" cy="316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2" y="274638"/>
            <a:ext cx="311466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5143504" cy="600076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пояснювалося</a:t>
            </a:r>
            <a:r>
              <a:rPr lang="ru-RU" dirty="0" smtClean="0"/>
              <a:t> </a:t>
            </a:r>
            <a:r>
              <a:rPr lang="ru-RU" dirty="0" err="1" smtClean="0"/>
              <a:t>постійним</a:t>
            </a:r>
            <a:r>
              <a:rPr lang="ru-RU" dirty="0" smtClean="0"/>
              <a:t> </a:t>
            </a:r>
            <a:r>
              <a:rPr lang="ru-RU" dirty="0" err="1" smtClean="0"/>
              <a:t>політичним</a:t>
            </a:r>
            <a:r>
              <a:rPr lang="ru-RU" dirty="0" smtClean="0"/>
              <a:t> </a:t>
            </a:r>
            <a:r>
              <a:rPr lang="ru-RU" dirty="0" err="1" smtClean="0"/>
              <a:t>утиском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зазнавали</a:t>
            </a:r>
            <a:r>
              <a:rPr lang="ru-RU" dirty="0" smtClean="0"/>
              <a:t> </a:t>
            </a:r>
            <a:r>
              <a:rPr lang="ru-RU" dirty="0" err="1" smtClean="0"/>
              <a:t>галичанські</a:t>
            </a:r>
            <a:r>
              <a:rPr lang="ru-RU" dirty="0" smtClean="0"/>
              <a:t>, </a:t>
            </a:r>
            <a:r>
              <a:rPr lang="ru-RU" dirty="0" err="1" smtClean="0"/>
              <a:t>буковинські</a:t>
            </a:r>
            <a:r>
              <a:rPr lang="ru-RU" dirty="0" smtClean="0"/>
              <a:t> та </a:t>
            </a:r>
            <a:r>
              <a:rPr lang="ru-RU" dirty="0" err="1" smtClean="0"/>
              <a:t>закарпатські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</a:t>
            </a:r>
            <a:r>
              <a:rPr lang="ru-RU" dirty="0" err="1" smtClean="0"/>
              <a:t>гнітом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боку </a:t>
            </a:r>
            <a:r>
              <a:rPr lang="ru-RU" dirty="0" err="1" smtClean="0"/>
              <a:t>австро-угорських</a:t>
            </a:r>
            <a:r>
              <a:rPr lang="ru-RU" dirty="0" smtClean="0"/>
              <a:t> властей. </a:t>
            </a:r>
            <a:r>
              <a:rPr lang="ru-RU" dirty="0" err="1" smtClean="0"/>
              <a:t>Сваволя</a:t>
            </a:r>
            <a:r>
              <a:rPr lang="ru-RU" dirty="0" smtClean="0"/>
              <a:t>, </a:t>
            </a:r>
            <a:r>
              <a:rPr lang="ru-RU" dirty="0" err="1" smtClean="0"/>
              <a:t>знущання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зневага</a:t>
            </a:r>
            <a:r>
              <a:rPr lang="ru-RU" dirty="0" smtClean="0"/>
              <a:t> </a:t>
            </a:r>
            <a:r>
              <a:rPr lang="ru-RU" dirty="0" err="1" smtClean="0"/>
              <a:t>цісарських</a:t>
            </a:r>
            <a:r>
              <a:rPr lang="ru-RU" dirty="0" smtClean="0"/>
              <a:t> </a:t>
            </a:r>
            <a:r>
              <a:rPr lang="ru-RU" dirty="0" err="1" smtClean="0"/>
              <a:t>чиновників</a:t>
            </a:r>
            <a:r>
              <a:rPr lang="ru-RU" dirty="0" smtClean="0"/>
              <a:t> до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землеробів</a:t>
            </a:r>
            <a:r>
              <a:rPr lang="ru-RU" dirty="0" smtClean="0"/>
              <a:t> ставили </a:t>
            </a: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положення</a:t>
            </a:r>
            <a:r>
              <a:rPr lang="ru-RU" dirty="0" smtClean="0"/>
              <a:t> людей </a:t>
            </a:r>
            <a:r>
              <a:rPr lang="ru-RU" dirty="0" err="1" smtClean="0"/>
              <a:t>нижчого</a:t>
            </a:r>
            <a:r>
              <a:rPr lang="ru-RU" dirty="0" smtClean="0"/>
              <a:t> </a:t>
            </a:r>
            <a:r>
              <a:rPr lang="ru-RU" dirty="0" err="1" smtClean="0"/>
              <a:t>ґатунку</a:t>
            </a:r>
            <a:r>
              <a:rPr lang="ru-RU" dirty="0" smtClean="0"/>
              <a:t>, </a:t>
            </a:r>
            <a:r>
              <a:rPr lang="ru-RU" dirty="0" err="1" smtClean="0"/>
              <a:t>викликали</a:t>
            </a:r>
            <a:r>
              <a:rPr lang="ru-RU" dirty="0" smtClean="0"/>
              <a:t>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протести</a:t>
            </a:r>
            <a:r>
              <a:rPr lang="ru-RU" dirty="0" smtClean="0"/>
              <a:t>. Особливо </a:t>
            </a:r>
            <a:r>
              <a:rPr lang="ru-RU" dirty="0" err="1" smtClean="0"/>
              <a:t>болісно</a:t>
            </a:r>
            <a:r>
              <a:rPr lang="ru-RU" dirty="0" smtClean="0"/>
              <a:t> </a:t>
            </a:r>
            <a:r>
              <a:rPr lang="ru-RU" dirty="0" err="1" smtClean="0"/>
              <a:t>сприймалася</a:t>
            </a:r>
            <a:r>
              <a:rPr lang="ru-RU" dirty="0" smtClean="0"/>
              <a:t> </a:t>
            </a:r>
            <a:r>
              <a:rPr lang="ru-RU" dirty="0" err="1" smtClean="0"/>
              <a:t>дискримінація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286124"/>
            <a:ext cx="3407155" cy="229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5286380" cy="650083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Окрім</a:t>
            </a:r>
            <a:r>
              <a:rPr lang="ru-RU" dirty="0" smtClean="0"/>
              <a:t> прямого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існувало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знекровлювали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народ: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обтяжливі</a:t>
            </a:r>
            <a:r>
              <a:rPr lang="ru-RU" dirty="0" smtClean="0"/>
              <a:t> </a:t>
            </a:r>
            <a:r>
              <a:rPr lang="ru-RU" dirty="0" err="1" smtClean="0"/>
              <a:t>податки</a:t>
            </a:r>
            <a:r>
              <a:rPr lang="ru-RU" dirty="0" smtClean="0"/>
              <a:t>, </a:t>
            </a:r>
            <a:r>
              <a:rPr lang="ru-RU" dirty="0" err="1" smtClean="0"/>
              <a:t>неспроможність</a:t>
            </a:r>
            <a:r>
              <a:rPr lang="ru-RU" dirty="0" smtClean="0"/>
              <a:t> </a:t>
            </a:r>
            <a:r>
              <a:rPr lang="ru-RU" dirty="0" err="1" smtClean="0"/>
              <a:t>сплатити</a:t>
            </a:r>
            <a:r>
              <a:rPr lang="ru-RU" dirty="0" smtClean="0"/>
              <a:t> борги,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подрібнення</a:t>
            </a:r>
            <a:r>
              <a:rPr lang="ru-RU" dirty="0" smtClean="0"/>
              <a:t> </a:t>
            </a:r>
            <a:r>
              <a:rPr lang="ru-RU" dirty="0" err="1" smtClean="0"/>
              <a:t>селянських</a:t>
            </a:r>
            <a:r>
              <a:rPr lang="ru-RU" dirty="0" smtClean="0"/>
              <a:t> </a:t>
            </a:r>
            <a:r>
              <a:rPr lang="ru-RU" dirty="0" err="1" smtClean="0"/>
              <a:t>землеволодінь</a:t>
            </a:r>
            <a:r>
              <a:rPr lang="ru-RU" dirty="0" smtClean="0"/>
              <a:t>, </a:t>
            </a:r>
            <a:r>
              <a:rPr lang="ru-RU" dirty="0" err="1" smtClean="0"/>
              <a:t>низька</a:t>
            </a:r>
            <a:r>
              <a:rPr lang="ru-RU" dirty="0" smtClean="0"/>
              <a:t> оплати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. Усе </a:t>
            </a:r>
            <a:r>
              <a:rPr lang="ru-RU" dirty="0" err="1" smtClean="0"/>
              <a:t>це</a:t>
            </a:r>
            <a:r>
              <a:rPr lang="ru-RU" dirty="0" smtClean="0"/>
              <a:t> разом </a:t>
            </a:r>
            <a:r>
              <a:rPr lang="ru-RU" dirty="0" err="1" smtClean="0"/>
              <a:t>узяте</a:t>
            </a:r>
            <a:r>
              <a:rPr lang="ru-RU" dirty="0" smtClean="0"/>
              <a:t> </a:t>
            </a:r>
            <a:r>
              <a:rPr lang="ru-RU" dirty="0" err="1" smtClean="0"/>
              <a:t>пожвавлювало</a:t>
            </a:r>
            <a:r>
              <a:rPr lang="ru-RU" dirty="0" smtClean="0"/>
              <a:t> </a:t>
            </a:r>
            <a:r>
              <a:rPr lang="ru-RU" dirty="0" err="1" smtClean="0"/>
              <a:t>еміграцію</a:t>
            </a:r>
            <a:r>
              <a:rPr lang="ru-RU" dirty="0" smtClean="0"/>
              <a:t>, </a:t>
            </a:r>
            <a:r>
              <a:rPr lang="ru-RU" dirty="0" err="1" smtClean="0"/>
              <a:t>підводило</a:t>
            </a:r>
            <a:r>
              <a:rPr lang="ru-RU" dirty="0" smtClean="0"/>
              <a:t> трудящий люд до нелегкого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</a:t>
            </a:r>
            <a:r>
              <a:rPr lang="ru-RU" dirty="0" err="1" smtClean="0"/>
              <a:t>батьківщину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928802"/>
            <a:ext cx="3788518" cy="2590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3636" y="274638"/>
            <a:ext cx="254316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8612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Східні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входили до складу </a:t>
            </a:r>
            <a:r>
              <a:rPr lang="ru-RU" dirty="0" err="1" smtClean="0"/>
              <a:t>царської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дали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західні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пояснювалося</a:t>
            </a:r>
            <a:r>
              <a:rPr lang="ru-RU" dirty="0" smtClean="0"/>
              <a:t> </a:t>
            </a:r>
            <a:r>
              <a:rPr lang="ru-RU" dirty="0" err="1" smtClean="0"/>
              <a:t>внутрішньою</a:t>
            </a:r>
            <a:r>
              <a:rPr lang="ru-RU" dirty="0" smtClean="0"/>
              <a:t> </a:t>
            </a:r>
            <a:r>
              <a:rPr lang="ru-RU" dirty="0" err="1" smtClean="0"/>
              <a:t>політикою</a:t>
            </a:r>
            <a:r>
              <a:rPr lang="ru-RU" dirty="0" smtClean="0"/>
              <a:t> царизму,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відвернення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народного </a:t>
            </a:r>
            <a:r>
              <a:rPr lang="ru-RU" dirty="0" err="1" smtClean="0"/>
              <a:t>невдоволення</a:t>
            </a:r>
            <a:r>
              <a:rPr lang="ru-RU" dirty="0" smtClean="0"/>
              <a:t> та </a:t>
            </a:r>
            <a:r>
              <a:rPr lang="ru-RU" dirty="0" err="1" smtClean="0"/>
              <a:t>відчаю</a:t>
            </a:r>
            <a:r>
              <a:rPr lang="ru-RU" dirty="0" smtClean="0"/>
              <a:t>. Одним </a:t>
            </a:r>
            <a:r>
              <a:rPr lang="ru-RU" dirty="0" err="1" smtClean="0"/>
              <a:t>із</a:t>
            </a:r>
            <a:r>
              <a:rPr lang="ru-RU" dirty="0" smtClean="0"/>
              <a:t> таких </a:t>
            </a:r>
            <a:r>
              <a:rPr lang="ru-RU" dirty="0" err="1" smtClean="0"/>
              <a:t>заходів</a:t>
            </a:r>
            <a:r>
              <a:rPr lang="ru-RU" dirty="0" smtClean="0"/>
              <a:t> стала </a:t>
            </a:r>
            <a:r>
              <a:rPr lang="ru-RU" dirty="0" err="1" smtClean="0"/>
              <a:t>столипінська</a:t>
            </a:r>
            <a:r>
              <a:rPr lang="ru-RU" dirty="0" smtClean="0"/>
              <a:t> реформа, за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селяни</a:t>
            </a:r>
            <a:r>
              <a:rPr lang="ru-RU" dirty="0" smtClean="0"/>
              <a:t> одержали право </a:t>
            </a:r>
            <a:r>
              <a:rPr lang="ru-RU" dirty="0" err="1" smtClean="0"/>
              <a:t>виходу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общини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заснування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на "</a:t>
            </a:r>
            <a:r>
              <a:rPr lang="ru-RU" dirty="0" err="1" smtClean="0"/>
              <a:t>відрубах</a:t>
            </a:r>
            <a:r>
              <a:rPr lang="ru-RU" dirty="0" smtClean="0"/>
              <a:t>". </a:t>
            </a:r>
            <a:r>
              <a:rPr lang="ru-RU" dirty="0" err="1" smtClean="0"/>
              <a:t>Іншим</a:t>
            </a:r>
            <a:r>
              <a:rPr lang="ru-RU" dirty="0" smtClean="0"/>
              <a:t> - стало </a:t>
            </a:r>
            <a:r>
              <a:rPr lang="ru-RU" dirty="0" err="1" smtClean="0"/>
              <a:t>заселення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освоєння</a:t>
            </a:r>
            <a:r>
              <a:rPr lang="ru-RU" dirty="0" smtClean="0"/>
              <a:t> </a:t>
            </a:r>
            <a:r>
              <a:rPr lang="ru-RU" dirty="0" err="1" smtClean="0"/>
              <a:t>півдня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де </a:t>
            </a:r>
            <a:r>
              <a:rPr lang="ru-RU" dirty="0" err="1" smtClean="0"/>
              <a:t>виникла</a:t>
            </a:r>
            <a:r>
              <a:rPr lang="ru-RU" dirty="0" smtClean="0"/>
              <a:t> потреба в </a:t>
            </a:r>
            <a:r>
              <a:rPr lang="ru-RU" dirty="0" err="1" smtClean="0"/>
              <a:t>робочій</a:t>
            </a:r>
            <a:r>
              <a:rPr lang="ru-RU" dirty="0" smtClean="0"/>
              <a:t> </a:t>
            </a:r>
            <a:r>
              <a:rPr lang="ru-RU" dirty="0" err="1" smtClean="0"/>
              <a:t>силі</a:t>
            </a:r>
            <a:r>
              <a:rPr lang="ru-RU" dirty="0" smtClean="0"/>
              <a:t>. Але </a:t>
            </a:r>
            <a:r>
              <a:rPr lang="ru-RU" dirty="0" err="1" smtClean="0"/>
              <a:t>найголовнішим</a:t>
            </a:r>
            <a:r>
              <a:rPr lang="ru-RU" dirty="0" smtClean="0"/>
              <a:t> фактором,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відвернув</a:t>
            </a:r>
            <a:r>
              <a:rPr lang="ru-RU" dirty="0" smtClean="0"/>
              <a:t> </a:t>
            </a:r>
            <a:r>
              <a:rPr lang="ru-RU" dirty="0" err="1" smtClean="0"/>
              <a:t>масову</a:t>
            </a:r>
            <a:r>
              <a:rPr lang="ru-RU" dirty="0" smtClean="0"/>
              <a:t> </a:t>
            </a:r>
            <a:r>
              <a:rPr lang="ru-RU" dirty="0" err="1" smtClean="0"/>
              <a:t>еміграцію</a:t>
            </a:r>
            <a:r>
              <a:rPr lang="ru-RU" dirty="0" smtClean="0"/>
              <a:t> </a:t>
            </a:r>
            <a:r>
              <a:rPr lang="ru-RU" dirty="0" err="1" smtClean="0"/>
              <a:t>східних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переселення</a:t>
            </a:r>
            <a:r>
              <a:rPr lang="ru-RU" dirty="0" smtClean="0"/>
              <a:t> до </a:t>
            </a:r>
            <a:r>
              <a:rPr lang="ru-RU" dirty="0" err="1" smtClean="0"/>
              <a:t>Сибіру</a:t>
            </a:r>
            <a:r>
              <a:rPr lang="ru-RU" dirty="0" smtClean="0"/>
              <a:t>. У 1897-1916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до </a:t>
            </a:r>
            <a:r>
              <a:rPr lang="ru-RU" dirty="0" err="1" smtClean="0"/>
              <a:t>Сибіру</a:t>
            </a:r>
            <a:r>
              <a:rPr lang="ru-RU" dirty="0" smtClean="0"/>
              <a:t>, у Казахстан, на Далекий </a:t>
            </a:r>
            <a:r>
              <a:rPr lang="ru-RU" dirty="0" err="1" smtClean="0"/>
              <a:t>Схід</a:t>
            </a:r>
            <a:r>
              <a:rPr lang="ru-RU" dirty="0" smtClean="0"/>
              <a:t> та в </a:t>
            </a:r>
            <a:r>
              <a:rPr lang="ru-RU" dirty="0" err="1" smtClean="0"/>
              <a:t>Середню</a:t>
            </a:r>
            <a:r>
              <a:rPr lang="ru-RU" dirty="0" smtClean="0"/>
              <a:t> </a:t>
            </a:r>
            <a:r>
              <a:rPr lang="ru-RU" dirty="0" err="1" smtClean="0"/>
              <a:t>Азію</a:t>
            </a:r>
            <a:r>
              <a:rPr lang="ru-RU" dirty="0" smtClean="0"/>
              <a:t> </a:t>
            </a:r>
            <a:r>
              <a:rPr lang="ru-RU" dirty="0" err="1" smtClean="0"/>
              <a:t>відправлено</a:t>
            </a:r>
            <a:r>
              <a:rPr lang="ru-RU" dirty="0" smtClean="0"/>
              <a:t> 912,8 тис. </a:t>
            </a:r>
            <a:r>
              <a:rPr lang="ru-RU" dirty="0" err="1" smtClean="0"/>
              <a:t>чоловік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480644"/>
            <a:ext cx="6680757" cy="337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477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на тему Міграція на українських землях в кін. ХІХ ст.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</cp:revision>
  <dcterms:modified xsi:type="dcterms:W3CDTF">2013-11-08T20:29:30Z</dcterms:modified>
</cp:coreProperties>
</file>